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3120">
          <p15:clr>
            <a:srgbClr val="A4A3A4"/>
          </p15:clr>
        </p15:guide>
        <p15:guide id="2" pos="172">
          <p15:clr>
            <a:srgbClr val="A4A3A4"/>
          </p15:clr>
        </p15:guide>
        <p15:guide id="3" pos="6068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orient="horz" pos="2160">
          <p15:clr>
            <a:srgbClr val="A4A3A4"/>
          </p15:clr>
        </p15:guide>
        <p15:guide id="6" orient="horz" pos="408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ggNQ/yQECVN271anCq6S6BmSff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A0BD518-3BF2-4FA3-AB15-343FC1F98C9C}">
  <a:tblStyle styleId="{9A0BD518-3BF2-4FA3-AB15-343FC1F98C9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 snapToGrid="0">
      <p:cViewPr varScale="1">
        <p:scale>
          <a:sx n="89" d="100"/>
          <a:sy n="89" d="100"/>
        </p:scale>
        <p:origin x="96" y="1524"/>
      </p:cViewPr>
      <p:guideLst>
        <p:guide pos="3120"/>
        <p:guide pos="172"/>
        <p:guide pos="6068"/>
        <p:guide orient="horz" pos="119"/>
        <p:guide orient="horz" pos="2160"/>
        <p:guide orient="horz" pos="40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3" name="Google Shape;3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8" name="Google Shape;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48" name="Google Shape;4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사용자 지정 레이아웃">
  <p:cSld name="1_사용자 지정 레이아웃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3"/>
          <p:cNvSpPr>
            <a:spLocks noGrp="1"/>
          </p:cNvSpPr>
          <p:nvPr>
            <p:ph type="pic" idx="2"/>
          </p:nvPr>
        </p:nvSpPr>
        <p:spPr>
          <a:xfrm>
            <a:off x="273048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  <p:sp>
        <p:nvSpPr>
          <p:cNvPr id="14" name="Google Shape;14;p13"/>
          <p:cNvSpPr>
            <a:spLocks noGrp="1"/>
          </p:cNvSpPr>
          <p:nvPr>
            <p:ph type="pic" idx="3"/>
          </p:nvPr>
        </p:nvSpPr>
        <p:spPr>
          <a:xfrm>
            <a:off x="5048251" y="923923"/>
            <a:ext cx="4584699" cy="3415787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사용자 지정 레이아웃">
  <p:cSld name="사용자 지정 레이아웃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sz="2800" b="1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안내</a:t>
            </a:r>
            <a:endParaRPr sz="2800" b="1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작성 가이드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(3p.)에 맞추어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신청서 틀(레이아웃)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을 임의 수정하지 않고 작성합니다.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맑은고딕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(변경 금지)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 사진은 구획되어 있는 영역에 맞추어 삽입해주세요.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기타 제출 서류와 함께 </a:t>
            </a:r>
            <a:r>
              <a:rPr lang="ko-KR" sz="1800" b="1" i="0" u="sng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PPT 원본 파일</a:t>
            </a: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로 제출해주세요.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800" b="0" i="0" u="none" strike="noStrike" cap="none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양식에 어긋나는 서류 제출 시 심사에 제한이 있을 수 있습니다.</a:t>
            </a: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사용자 지정 레이아웃">
  <p:cSld name="3_사용자 지정 레이아웃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/>
          <p:nvPr/>
        </p:nvSpPr>
        <p:spPr>
          <a:xfrm>
            <a:off x="273050" y="188912"/>
            <a:ext cx="9359901" cy="540000"/>
          </a:xfrm>
          <a:prstGeom prst="rect">
            <a:avLst/>
          </a:prstGeom>
          <a:solidFill>
            <a:srgbClr val="0C0C0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ko-KR" sz="1600" b="1" i="0" u="none" strike="noStrike" cap="none">
                <a:solidFill>
                  <a:schemeClr val="lt1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출품신청서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5"/>
          <p:cNvSpPr/>
          <p:nvPr/>
        </p:nvSpPr>
        <p:spPr>
          <a:xfrm>
            <a:off x="273049" y="957890"/>
            <a:ext cx="153760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ko-KR" sz="1400" b="1" i="0" u="none" strike="noStrike" cap="none">
                <a:solidFill>
                  <a:schemeClr val="dk1"/>
                </a:solidFill>
                <a:latin typeface="Malgun Gothic"/>
                <a:ea typeface="Malgun Gothic"/>
                <a:cs typeface="Malgun Gothic"/>
                <a:sym typeface="Malgun Gothic"/>
              </a:rPr>
              <a:t>3. 출품작 리스트</a:t>
            </a:r>
            <a:endParaRPr sz="1400" b="1" i="0" u="none" strike="noStrike" cap="none">
              <a:solidFill>
                <a:schemeClr val="dk1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9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-KR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/>
          <p:nvPr/>
        </p:nvSpPr>
        <p:spPr>
          <a:xfrm>
            <a:off x="752015" y="889720"/>
            <a:ext cx="5301020" cy="179898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6"/>
          <p:cNvSpPr/>
          <p:nvPr/>
        </p:nvSpPr>
        <p:spPr>
          <a:xfrm>
            <a:off x="996416" y="1435288"/>
            <a:ext cx="481221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‘</a:t>
            </a: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오늘한지</a:t>
            </a:r>
            <a:r>
              <a:rPr lang="en-US" altLang="ko-KR" sz="2000" b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’ </a:t>
            </a: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창작공모전</a:t>
            </a:r>
            <a:endParaRPr sz="20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  <a:endParaRPr lang="en-US" altLang="ko-KR" sz="2000" b="1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ko-KR" altLang="en-US" sz="2000" b="1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상품군</a:t>
            </a:r>
            <a:r>
              <a:rPr lang="en-US" altLang="ko-KR" sz="20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endParaRPr sz="2000" b="1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</p:txBody>
      </p:sp>
      <p:sp>
        <p:nvSpPr>
          <p:cNvPr id="27" name="Google Shape;27;p16"/>
          <p:cNvSpPr/>
          <p:nvPr/>
        </p:nvSpPr>
        <p:spPr>
          <a:xfrm>
            <a:off x="5748281" y="4621696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alt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     </a:t>
            </a:r>
            <a:r>
              <a:rPr lang="ko-KR" sz="14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endParaRPr sz="14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6"/>
          <p:cNvSpPr/>
          <p:nvPr/>
        </p:nvSpPr>
        <p:spPr>
          <a:xfrm>
            <a:off x="5748281" y="4641574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접수번호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16"/>
          <p:cNvSpPr/>
          <p:nvPr/>
        </p:nvSpPr>
        <p:spPr>
          <a:xfrm>
            <a:off x="5748281" y="5440018"/>
            <a:ext cx="3203412" cy="715618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6"/>
          <p:cNvSpPr/>
          <p:nvPr/>
        </p:nvSpPr>
        <p:spPr>
          <a:xfrm>
            <a:off x="5748281" y="5459896"/>
            <a:ext cx="894521" cy="337931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신청자명</a:t>
            </a:r>
            <a:endParaRPr sz="1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"/>
          <p:cNvSpPr/>
          <p:nvPr/>
        </p:nvSpPr>
        <p:spPr>
          <a:xfrm>
            <a:off x="273050" y="188913"/>
            <a:ext cx="9359900" cy="6480174"/>
          </a:xfrm>
          <a:prstGeom prst="rect">
            <a:avLst/>
          </a:prstGeom>
          <a:noFill/>
          <a:ln w="9525" cap="flat" cmpd="sng">
            <a:solidFill>
              <a:srgbClr val="0C0C0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ko-KR" altLang="en-US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  <a:r>
              <a:rPr lang="en-US" altLang="ko-KR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ko-KR" altLang="en-US" sz="2800" b="1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상품군</a:t>
            </a:r>
            <a:r>
              <a:rPr lang="en-US" altLang="ko-KR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)</a:t>
            </a:r>
            <a:r>
              <a:rPr lang="ko-KR" altLang="en-US" sz="2800" b="1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sz="2800" b="1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작성 안내</a:t>
            </a:r>
            <a:endParaRPr sz="2800" b="1" i="0" u="none" strike="noStrike" cap="none" dirty="0">
              <a:solidFill>
                <a:srgbClr val="FF0000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는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추후 심사자료로 사용됩니다.</a:t>
            </a:r>
            <a:endParaRPr sz="14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설명서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작성 </a:t>
            </a: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(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3</a:t>
            </a:r>
            <a:r>
              <a:rPr lang="ko-KR" sz="1400" b="0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page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)에 맞게 작성하며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항목을 빠짐없이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작성합니다.</a:t>
            </a:r>
            <a:endParaRPr dirty="0"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b="1" u="sng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ko-KR" altLang="en-US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설명서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양식을 임의 수정하지 않고 내용이 해당 페이지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를 넘어가지 않게 작성합니다.</a:t>
            </a:r>
            <a:endParaRPr dirty="0"/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폰트는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맑은</a:t>
            </a:r>
            <a:r>
              <a:rPr lang="en-US" alt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고딕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으로 작성합니다.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 사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진은 </a:t>
            </a:r>
            <a:r>
              <a:rPr lang="ko-KR" sz="1400" b="1" i="0" u="sng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구획되어 있는 영역에 삽입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해주세요.</a:t>
            </a:r>
            <a:endParaRPr sz="1400" b="0" i="0" u="none" strike="noStrike" cap="none" dirty="0">
              <a:solidFill>
                <a:srgbClr val="0C0C0C"/>
              </a:solidFill>
              <a:latin typeface="Malgun Gothic"/>
              <a:ea typeface="Malgun Gothic"/>
              <a:cs typeface="Malgun Gothic"/>
              <a:sym typeface="Malgun Gothic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출품작이 다수인 경우 </a:t>
            </a:r>
            <a:r>
              <a:rPr lang="ko-KR" altLang="en-US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설명서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를 각각 작성해 제출합니다.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714500" marR="0" lvl="3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0C0C0C"/>
              </a:buClr>
              <a:buSzPts val="1800"/>
              <a:buFont typeface="Calibri"/>
              <a:buAutoNum type="arabicPeriod"/>
            </a:pP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사진이 많으신 경우 4page 의 “</a:t>
            </a:r>
            <a:r>
              <a:rPr lang="ko-KR" altLang="en-US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출품작</a:t>
            </a:r>
            <a:r>
              <a:rPr lang="en-US" alt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</a:t>
            </a:r>
            <a:r>
              <a:rPr lang="ko-KR" sz="1400" b="0" i="0" u="none" strike="noStrike" cap="none" dirty="0" err="1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사진”을</a:t>
            </a:r>
            <a:r>
              <a:rPr lang="ko-KR" sz="1400" b="0" i="0" u="none" strike="noStrike" cap="none" dirty="0">
                <a:solidFill>
                  <a:srgbClr val="0C0C0C"/>
                </a:solidFill>
                <a:latin typeface="Malgun Gothic"/>
                <a:ea typeface="Malgun Gothic"/>
                <a:cs typeface="Malgun Gothic"/>
                <a:sym typeface="Malgun Gothic"/>
              </a:rPr>
              <a:t> 복사하여 작성해주세요. 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Google Shape;40;p5"/>
          <p:cNvGraphicFramePr/>
          <p:nvPr>
            <p:extLst>
              <p:ext uri="{D42A27DB-BD31-4B8C-83A1-F6EECF244321}">
                <p14:modId xmlns:p14="http://schemas.microsoft.com/office/powerpoint/2010/main" val="4147908635"/>
              </p:ext>
            </p:extLst>
          </p:nvPr>
        </p:nvGraphicFramePr>
        <p:xfrm>
          <a:off x="273050" y="734910"/>
          <a:ext cx="4656142" cy="4016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8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79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16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분야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생활용품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인테리어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소품문구류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패키지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, </a:t>
                      </a:r>
                      <a:r>
                        <a:rPr lang="ko-KR" altLang="en-US" sz="1000" b="0" u="none" strike="noStrike" cap="none" dirty="0" err="1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아트북</a:t>
                      </a:r>
                      <a:r>
                        <a:rPr lang="ko-KR" altLang="en-US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등</a:t>
                      </a:r>
                      <a:r>
                        <a:rPr lang="en-US" altLang="ko-KR" sz="1000" b="0" u="none" strike="noStrike" cap="none" dirty="0">
                          <a:solidFill>
                            <a:srgbClr val="0070C0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</a:t>
                      </a:r>
                      <a:endParaRPr sz="1000" b="0" u="none" strike="noStrike" cap="none" dirty="0">
                        <a:solidFill>
                          <a:srgbClr val="0070C0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Google Shape;41;p5"/>
          <p:cNvGraphicFramePr/>
          <p:nvPr>
            <p:extLst>
              <p:ext uri="{D42A27DB-BD31-4B8C-83A1-F6EECF244321}">
                <p14:modId xmlns:p14="http://schemas.microsoft.com/office/powerpoint/2010/main" val="2803705493"/>
              </p:ext>
            </p:extLst>
          </p:nvPr>
        </p:nvGraphicFramePr>
        <p:xfrm>
          <a:off x="273051" y="1233373"/>
          <a:ext cx="4656142" cy="24307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695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5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50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83450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상품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</a:rPr>
                        <a:t>정보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u="none" strike="noStrike" cap="none" dirty="0"/>
                        <a:t>상품</a:t>
                      </a:r>
                      <a:endParaRPr sz="10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기획의도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5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주요</a:t>
                      </a:r>
                      <a:endParaRPr sz="10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 err="1"/>
                        <a:t>타겟고객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00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사용시</a:t>
                      </a:r>
                      <a:endParaRPr sz="1000" u="none" strike="noStrike" cap="none" dirty="0"/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유의사항</a:t>
                      </a: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i="1" u="none" strike="noStrike" cap="none" dirty="0">
                        <a:solidFill>
                          <a:srgbClr val="7F7F7F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2" name="Google Shape;42;p5"/>
          <p:cNvGraphicFramePr/>
          <p:nvPr>
            <p:extLst>
              <p:ext uri="{D42A27DB-BD31-4B8C-83A1-F6EECF244321}">
                <p14:modId xmlns:p14="http://schemas.microsoft.com/office/powerpoint/2010/main" val="3550891639"/>
              </p:ext>
            </p:extLst>
          </p:nvPr>
        </p:nvGraphicFramePr>
        <p:xfrm>
          <a:off x="4986969" y="734910"/>
          <a:ext cx="4645981" cy="575479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466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9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9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7395">
                <a:tc row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</a:rPr>
                        <a:t>상품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</a:rPr>
                        <a:t>소개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국문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7395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/>
                        <a:t>영문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Google Shape;43;p5"/>
          <p:cNvSpPr/>
          <p:nvPr/>
        </p:nvSpPr>
        <p:spPr>
          <a:xfrm>
            <a:off x="273051" y="327580"/>
            <a:ext cx="2862036" cy="308271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응모번호      </a:t>
            </a:r>
            <a:r>
              <a:rPr lang="ko-KR" sz="105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주최측 기입(공란)</a:t>
            </a:r>
            <a:r>
              <a:rPr lang="ko-KR" sz="1050" b="0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5"/>
          <p:cNvSpPr/>
          <p:nvPr/>
        </p:nvSpPr>
        <p:spPr>
          <a:xfrm>
            <a:off x="3247481" y="328902"/>
            <a:ext cx="6385469" cy="305627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출품작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5" name="Google Shape;45;p5"/>
          <p:cNvGraphicFramePr/>
          <p:nvPr>
            <p:extLst>
              <p:ext uri="{D42A27DB-BD31-4B8C-83A1-F6EECF244321}">
                <p14:modId xmlns:p14="http://schemas.microsoft.com/office/powerpoint/2010/main" val="1838707676"/>
              </p:ext>
            </p:extLst>
          </p:nvPr>
        </p:nvGraphicFramePr>
        <p:xfrm>
          <a:off x="273051" y="3742500"/>
          <a:ext cx="4682492" cy="2747850"/>
        </p:xfrm>
        <a:graphic>
          <a:graphicData uri="http://schemas.openxmlformats.org/drawingml/2006/table">
            <a:tbl>
              <a:tblPr firstCol="1" bandRow="1">
                <a:noFill/>
                <a:tableStyleId>{9A0BD518-3BF2-4FA3-AB15-343FC1F98C9C}</a:tableStyleId>
              </a:tblPr>
              <a:tblGrid>
                <a:gridCol w="7247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5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00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6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7762">
                <a:tc row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제작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정보</a:t>
                      </a:r>
                      <a:endParaRPr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최소주문수량</a:t>
                      </a:r>
                      <a:endParaRPr sz="105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7762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평균제작</a:t>
                      </a:r>
                      <a:r>
                        <a:rPr lang="ko-KR" altLang="en-US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예상</a:t>
                      </a:r>
                      <a:r>
                        <a:rPr lang="ko-KR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기간</a:t>
                      </a:r>
                      <a:endParaRPr sz="105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362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lang="ko-KR" sz="105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제작방법 </a:t>
                      </a:r>
                      <a:endParaRPr sz="105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o-KR" sz="1050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□</a:t>
                      </a:r>
                      <a:r>
                        <a:rPr lang="ko-KR" sz="1050" b="0" u="none" strike="noStrike" cap="none" dirty="0">
                          <a:solidFill>
                            <a:schemeClr val="dk1"/>
                          </a:solidFill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직접제작 □ 외주제작 □일부직접제작</a:t>
                      </a:r>
                      <a:endParaRPr sz="105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21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예상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가격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소비자가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\ 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608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altLang="en-US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상품</a:t>
                      </a:r>
                      <a:endParaRPr lang="en-US" altLang="ko-KR" sz="1000" b="1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규격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000"/>
                        <a:buFont typeface="Malgun Gothic"/>
                        <a:buNone/>
                      </a:pP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W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x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D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x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(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H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)00 </a:t>
                      </a:r>
                      <a:r>
                        <a:rPr lang="ko-KR" sz="1000" u="none" strike="noStrike" cap="none" dirty="0" err="1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mm</a:t>
                      </a:r>
                      <a:r>
                        <a:rPr lang="ko-KR" sz="1000" u="none" strike="noStrike" cap="none" dirty="0">
                          <a:latin typeface="Malgun Gothic"/>
                          <a:ea typeface="Malgun Gothic"/>
                          <a:cs typeface="Malgun Gothic"/>
                          <a:sym typeface="Malgun Gothic"/>
                        </a:rPr>
                        <a:t>  (세트 상품의 경우 전체 사이즈)</a:t>
                      </a: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553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b="1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소재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국문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553">
                <a:tc v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ko-KR" sz="100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영문</a:t>
                      </a:r>
                      <a:endParaRPr sz="1400" u="none" strike="noStrike" cap="none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endParaRPr sz="1000" u="none" strike="noStrike" cap="none" dirty="0">
                        <a:solidFill>
                          <a:schemeClr val="dk1"/>
                        </a:solidFill>
                        <a:latin typeface="Malgun Gothic"/>
                        <a:ea typeface="Malgun Gothic"/>
                        <a:cs typeface="Malgun Gothic"/>
                        <a:sym typeface="Malgun Gothic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3F3F3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ko-K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6"/>
          <p:cNvSpPr>
            <a:spLocks noGrp="1"/>
          </p:cNvSpPr>
          <p:nvPr>
            <p:ph type="pic" idx="3"/>
          </p:nvPr>
        </p:nvSpPr>
        <p:spPr>
          <a:xfrm>
            <a:off x="325755" y="824511"/>
            <a:ext cx="4456250" cy="28840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1" name="Google Shape;51;p6"/>
          <p:cNvSpPr>
            <a:spLocks noGrp="1"/>
          </p:cNvSpPr>
          <p:nvPr>
            <p:ph type="pic" idx="3"/>
          </p:nvPr>
        </p:nvSpPr>
        <p:spPr>
          <a:xfrm>
            <a:off x="4949006" y="824510"/>
            <a:ext cx="4456250" cy="288408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2" name="Google Shape;52;p6"/>
          <p:cNvSpPr/>
          <p:nvPr/>
        </p:nvSpPr>
        <p:spPr>
          <a:xfrm>
            <a:off x="325755" y="328902"/>
            <a:ext cx="2809331" cy="346959"/>
          </a:xfrm>
          <a:prstGeom prst="rect">
            <a:avLst/>
          </a:prstGeom>
          <a:solidFill>
            <a:schemeClr val="dk1"/>
          </a:solidFill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sz="1600" b="1" dirty="0">
                <a:solidFill>
                  <a:schemeClr val="lt1"/>
                </a:solidFill>
              </a:rPr>
              <a:t>출품작</a:t>
            </a:r>
            <a:r>
              <a:rPr lang="en-US" alt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ko-KR" sz="16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사진 </a:t>
            </a:r>
            <a:endParaRPr sz="16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6"/>
          <p:cNvSpPr/>
          <p:nvPr/>
        </p:nvSpPr>
        <p:spPr>
          <a:xfrm>
            <a:off x="3247481" y="326258"/>
            <a:ext cx="6385469" cy="349603"/>
          </a:xfrm>
          <a:prstGeom prst="rect">
            <a:avLst/>
          </a:prstGeom>
          <a:noFill/>
          <a:ln w="25400" cap="flat" cmpd="sng">
            <a:solidFill>
              <a:srgbClr val="31538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-KR" altLang="en-US" b="1" dirty="0">
                <a:solidFill>
                  <a:schemeClr val="dk1"/>
                </a:solidFill>
              </a:rPr>
              <a:t>출품작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명</a:t>
            </a:r>
            <a:r>
              <a:rPr lang="en-US" alt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ko-KR" sz="14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(영문 :                                                )</a:t>
            </a:r>
            <a:endParaRPr sz="14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6"/>
          <p:cNvSpPr>
            <a:spLocks noGrp="1"/>
          </p:cNvSpPr>
          <p:nvPr>
            <p:ph type="pic" idx="3"/>
          </p:nvPr>
        </p:nvSpPr>
        <p:spPr>
          <a:xfrm>
            <a:off x="325755" y="3737113"/>
            <a:ext cx="4456250" cy="294198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55" name="Google Shape;55;p6"/>
          <p:cNvSpPr>
            <a:spLocks noGrp="1"/>
          </p:cNvSpPr>
          <p:nvPr>
            <p:ph type="pic" idx="3"/>
          </p:nvPr>
        </p:nvSpPr>
        <p:spPr>
          <a:xfrm>
            <a:off x="4949006" y="3737112"/>
            <a:ext cx="4456250" cy="294198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ko-K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180</Words>
  <Application>Microsoft Office PowerPoint</Application>
  <PresentationFormat>A4 용지(210x297mm)</PresentationFormat>
  <Paragraphs>50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Malgun Gothic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김예지</cp:lastModifiedBy>
  <cp:revision>45</cp:revision>
  <dcterms:created xsi:type="dcterms:W3CDTF">2019-01-30T02:40:17Z</dcterms:created>
  <dcterms:modified xsi:type="dcterms:W3CDTF">2024-06-11T06:04:27Z</dcterms:modified>
</cp:coreProperties>
</file>